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0" r:id="rId2"/>
    <p:sldId id="268" r:id="rId3"/>
    <p:sldId id="271" r:id="rId4"/>
    <p:sldId id="27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59" r:id="rId1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E006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2088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5984737-D6B0-4E0C-AF3C-A932847D0F53}" type="doc">
      <dgm:prSet loTypeId="urn:microsoft.com/office/officeart/2005/8/layout/cycle7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0E5F611-9224-4448-9B52-9C439871FDB6}">
      <dgm:prSet phldrT="[Текст]" custT="1"/>
      <dgm:spPr/>
      <dgm:t>
        <a:bodyPr/>
        <a:lstStyle/>
        <a:p>
          <a:r>
            <a:rPr lang="ru-RU" sz="2000" b="1" dirty="0" err="1" smtClean="0">
              <a:solidFill>
                <a:schemeClr val="tx1"/>
              </a:solidFill>
            </a:rPr>
            <a:t>Мультимедийность</a:t>
          </a:r>
          <a:endParaRPr lang="ru-RU" sz="2000" b="1" dirty="0">
            <a:solidFill>
              <a:schemeClr val="tx1"/>
            </a:solidFill>
          </a:endParaRPr>
        </a:p>
      </dgm:t>
    </dgm:pt>
    <dgm:pt modelId="{C2B5A4B0-33ED-4D5E-B113-91BFE1691DBF}" type="parTrans" cxnId="{D8C84926-9A35-45E0-9148-3252FDFC19E2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1B320853-9461-4939-A06E-64AF6FF485E1}" type="sibTrans" cxnId="{D8C84926-9A35-45E0-9148-3252FDFC19E2}">
      <dgm:prSet custT="1"/>
      <dgm:spPr/>
      <dgm:t>
        <a:bodyPr/>
        <a:lstStyle/>
        <a:p>
          <a:endParaRPr lang="ru-RU" sz="1600" b="1">
            <a:solidFill>
              <a:schemeClr val="tx1"/>
            </a:solidFill>
          </a:endParaRPr>
        </a:p>
      </dgm:t>
    </dgm:pt>
    <dgm:pt modelId="{7A740843-C2E4-4411-84D2-44956C8E7B58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smtClean="0">
              <a:solidFill>
                <a:schemeClr val="tx1"/>
              </a:solidFill>
            </a:rPr>
            <a:t>Качество оформления</a:t>
          </a:r>
        </a:p>
        <a:p>
          <a:pPr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dirty="0">
            <a:solidFill>
              <a:schemeClr val="tx1"/>
            </a:solidFill>
          </a:endParaRPr>
        </a:p>
      </dgm:t>
    </dgm:pt>
    <dgm:pt modelId="{55B5B734-FE3D-433F-8704-628BD47D2DA6}" type="parTrans" cxnId="{13AAFAC9-17A8-4830-B564-E49F7AC10595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BC3CB131-6105-4564-AE75-A1D198023F79}" type="sibTrans" cxnId="{13AAFAC9-17A8-4830-B564-E49F7AC10595}">
      <dgm:prSet custT="1"/>
      <dgm:spPr/>
      <dgm:t>
        <a:bodyPr/>
        <a:lstStyle/>
        <a:p>
          <a:endParaRPr lang="ru-RU" sz="1600" b="1">
            <a:solidFill>
              <a:schemeClr val="tx1"/>
            </a:solidFill>
          </a:endParaRPr>
        </a:p>
      </dgm:t>
    </dgm:pt>
    <dgm:pt modelId="{9B4C75C7-10B4-4CDF-91B8-370CF8C3932E}">
      <dgm:prSet phldrT="[Текст]" custT="1"/>
      <dgm:spPr/>
      <dgm:t>
        <a:bodyPr/>
        <a:lstStyle/>
        <a:p>
          <a:r>
            <a:rPr lang="ru-RU" sz="2000" b="1" smtClean="0">
              <a:solidFill>
                <a:schemeClr val="tx1"/>
              </a:solidFill>
            </a:rPr>
            <a:t>Интерактивность</a:t>
          </a:r>
          <a:endParaRPr lang="ru-RU" sz="2000" b="1" dirty="0">
            <a:solidFill>
              <a:schemeClr val="tx1"/>
            </a:solidFill>
          </a:endParaRPr>
        </a:p>
      </dgm:t>
    </dgm:pt>
    <dgm:pt modelId="{3F88706C-70EA-4E3D-9C6E-0F05C086293A}" type="parTrans" cxnId="{AFFC5C0D-6840-4BA0-BFD5-BC387C14C348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2C8EE7AB-17C5-4178-8DE1-8175EFDE2FCF}" type="sibTrans" cxnId="{AFFC5C0D-6840-4BA0-BFD5-BC387C14C348}">
      <dgm:prSet custT="1"/>
      <dgm:spPr/>
      <dgm:t>
        <a:bodyPr/>
        <a:lstStyle/>
        <a:p>
          <a:endParaRPr lang="ru-RU" sz="1600" b="1">
            <a:solidFill>
              <a:schemeClr val="tx1"/>
            </a:solidFill>
          </a:endParaRPr>
        </a:p>
      </dgm:t>
    </dgm:pt>
    <dgm:pt modelId="{5459ED8A-1E60-467F-9CB5-E0D48ABD476E}" type="pres">
      <dgm:prSet presAssocID="{35984737-D6B0-4E0C-AF3C-A932847D0F5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1FAB7B7-7A51-4EE7-932D-410D26A663C5}" type="pres">
      <dgm:prSet presAssocID="{C0E5F611-9224-4448-9B52-9C439871FDB6}" presName="node" presStyleLbl="node1" presStyleIdx="0" presStyleCnt="3" custScaleX="1244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E405AE-DF14-4FC7-8961-58666CA9A899}" type="pres">
      <dgm:prSet presAssocID="{1B320853-9461-4939-A06E-64AF6FF485E1}" presName="sibTrans" presStyleLbl="sibTrans2D1" presStyleIdx="0" presStyleCnt="3"/>
      <dgm:spPr/>
      <dgm:t>
        <a:bodyPr/>
        <a:lstStyle/>
        <a:p>
          <a:endParaRPr lang="ru-RU"/>
        </a:p>
      </dgm:t>
    </dgm:pt>
    <dgm:pt modelId="{01BEB128-4EA1-422C-8159-BDDE0381D8D8}" type="pres">
      <dgm:prSet presAssocID="{1B320853-9461-4939-A06E-64AF6FF485E1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3A932FC8-459A-4476-9461-772CBEF3A9F2}" type="pres">
      <dgm:prSet presAssocID="{7A740843-C2E4-4411-84D2-44956C8E7B5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999544-1670-4689-89BC-DC39D4B4B45E}" type="pres">
      <dgm:prSet presAssocID="{BC3CB131-6105-4564-AE75-A1D198023F79}" presName="sibTrans" presStyleLbl="sibTrans2D1" presStyleIdx="1" presStyleCnt="3"/>
      <dgm:spPr/>
      <dgm:t>
        <a:bodyPr/>
        <a:lstStyle/>
        <a:p>
          <a:endParaRPr lang="ru-RU"/>
        </a:p>
      </dgm:t>
    </dgm:pt>
    <dgm:pt modelId="{CF825022-BEE1-446F-8C8C-3CDED1EFABD8}" type="pres">
      <dgm:prSet presAssocID="{BC3CB131-6105-4564-AE75-A1D198023F79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56CABB91-8A4F-435D-8261-0F864E606209}" type="pres">
      <dgm:prSet presAssocID="{9B4C75C7-10B4-4CDF-91B8-370CF8C3932E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08CEF1-19D6-4C80-9296-C66ED62BEDBA}" type="pres">
      <dgm:prSet presAssocID="{2C8EE7AB-17C5-4178-8DE1-8175EFDE2FCF}" presName="sibTrans" presStyleLbl="sibTrans2D1" presStyleIdx="2" presStyleCnt="3"/>
      <dgm:spPr/>
      <dgm:t>
        <a:bodyPr/>
        <a:lstStyle/>
        <a:p>
          <a:endParaRPr lang="ru-RU"/>
        </a:p>
      </dgm:t>
    </dgm:pt>
    <dgm:pt modelId="{886A3715-A3C9-4249-91AF-36808403A5F7}" type="pres">
      <dgm:prSet presAssocID="{2C8EE7AB-17C5-4178-8DE1-8175EFDE2FCF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D8C84926-9A35-45E0-9148-3252FDFC19E2}" srcId="{35984737-D6B0-4E0C-AF3C-A932847D0F53}" destId="{C0E5F611-9224-4448-9B52-9C439871FDB6}" srcOrd="0" destOrd="0" parTransId="{C2B5A4B0-33ED-4D5E-B113-91BFE1691DBF}" sibTransId="{1B320853-9461-4939-A06E-64AF6FF485E1}"/>
    <dgm:cxn modelId="{30FDB3D7-5195-4633-9F10-2A705539EF53}" type="presOf" srcId="{1B320853-9461-4939-A06E-64AF6FF485E1}" destId="{CFE405AE-DF14-4FC7-8961-58666CA9A899}" srcOrd="0" destOrd="0" presId="urn:microsoft.com/office/officeart/2005/8/layout/cycle7"/>
    <dgm:cxn modelId="{0D39D065-9860-454B-AA8C-7809A76693D0}" type="presOf" srcId="{9B4C75C7-10B4-4CDF-91B8-370CF8C3932E}" destId="{56CABB91-8A4F-435D-8261-0F864E606209}" srcOrd="0" destOrd="0" presId="urn:microsoft.com/office/officeart/2005/8/layout/cycle7"/>
    <dgm:cxn modelId="{13AAFAC9-17A8-4830-B564-E49F7AC10595}" srcId="{35984737-D6B0-4E0C-AF3C-A932847D0F53}" destId="{7A740843-C2E4-4411-84D2-44956C8E7B58}" srcOrd="1" destOrd="0" parTransId="{55B5B734-FE3D-433F-8704-628BD47D2DA6}" sibTransId="{BC3CB131-6105-4564-AE75-A1D198023F79}"/>
    <dgm:cxn modelId="{DE7FDC32-FC7A-402C-9584-DE00B39B7CAA}" type="presOf" srcId="{1B320853-9461-4939-A06E-64AF6FF485E1}" destId="{01BEB128-4EA1-422C-8159-BDDE0381D8D8}" srcOrd="1" destOrd="0" presId="urn:microsoft.com/office/officeart/2005/8/layout/cycle7"/>
    <dgm:cxn modelId="{3E3BD39D-6104-4E34-A817-0B0CBDC38025}" type="presOf" srcId="{2C8EE7AB-17C5-4178-8DE1-8175EFDE2FCF}" destId="{886A3715-A3C9-4249-91AF-36808403A5F7}" srcOrd="1" destOrd="0" presId="urn:microsoft.com/office/officeart/2005/8/layout/cycle7"/>
    <dgm:cxn modelId="{6E2133C5-F15D-4B0A-AEDC-69845CFB01BC}" type="presOf" srcId="{7A740843-C2E4-4411-84D2-44956C8E7B58}" destId="{3A932FC8-459A-4476-9461-772CBEF3A9F2}" srcOrd="0" destOrd="0" presId="urn:microsoft.com/office/officeart/2005/8/layout/cycle7"/>
    <dgm:cxn modelId="{1532A9D2-1B39-4A74-9553-7D53C72190B8}" type="presOf" srcId="{BC3CB131-6105-4564-AE75-A1D198023F79}" destId="{56999544-1670-4689-89BC-DC39D4B4B45E}" srcOrd="0" destOrd="0" presId="urn:microsoft.com/office/officeart/2005/8/layout/cycle7"/>
    <dgm:cxn modelId="{AFFC5C0D-6840-4BA0-BFD5-BC387C14C348}" srcId="{35984737-D6B0-4E0C-AF3C-A932847D0F53}" destId="{9B4C75C7-10B4-4CDF-91B8-370CF8C3932E}" srcOrd="2" destOrd="0" parTransId="{3F88706C-70EA-4E3D-9C6E-0F05C086293A}" sibTransId="{2C8EE7AB-17C5-4178-8DE1-8175EFDE2FCF}"/>
    <dgm:cxn modelId="{B9D8A92B-1DB7-492D-82AF-C6131F2BD22D}" type="presOf" srcId="{35984737-D6B0-4E0C-AF3C-A932847D0F53}" destId="{5459ED8A-1E60-467F-9CB5-E0D48ABD476E}" srcOrd="0" destOrd="0" presId="urn:microsoft.com/office/officeart/2005/8/layout/cycle7"/>
    <dgm:cxn modelId="{CB124C7C-036F-4166-94C6-A3F7201AAE23}" type="presOf" srcId="{BC3CB131-6105-4564-AE75-A1D198023F79}" destId="{CF825022-BEE1-446F-8C8C-3CDED1EFABD8}" srcOrd="1" destOrd="0" presId="urn:microsoft.com/office/officeart/2005/8/layout/cycle7"/>
    <dgm:cxn modelId="{C5A0F417-B8E7-49F1-9836-D87C6EC5F104}" type="presOf" srcId="{C0E5F611-9224-4448-9B52-9C439871FDB6}" destId="{21FAB7B7-7A51-4EE7-932D-410D26A663C5}" srcOrd="0" destOrd="0" presId="urn:microsoft.com/office/officeart/2005/8/layout/cycle7"/>
    <dgm:cxn modelId="{86656964-9F89-4020-A81D-BE7F46474ED4}" type="presOf" srcId="{2C8EE7AB-17C5-4178-8DE1-8175EFDE2FCF}" destId="{3308CEF1-19D6-4C80-9296-C66ED62BEDBA}" srcOrd="0" destOrd="0" presId="urn:microsoft.com/office/officeart/2005/8/layout/cycle7"/>
    <dgm:cxn modelId="{A7A3B8CA-3811-4C52-829E-DB454D66345B}" type="presParOf" srcId="{5459ED8A-1E60-467F-9CB5-E0D48ABD476E}" destId="{21FAB7B7-7A51-4EE7-932D-410D26A663C5}" srcOrd="0" destOrd="0" presId="urn:microsoft.com/office/officeart/2005/8/layout/cycle7"/>
    <dgm:cxn modelId="{A7CB5C4E-4A6B-4BA9-A26D-FF0C5502C95D}" type="presParOf" srcId="{5459ED8A-1E60-467F-9CB5-E0D48ABD476E}" destId="{CFE405AE-DF14-4FC7-8961-58666CA9A899}" srcOrd="1" destOrd="0" presId="urn:microsoft.com/office/officeart/2005/8/layout/cycle7"/>
    <dgm:cxn modelId="{9457DF01-8BB0-46E7-B0A0-9D98F142BAF1}" type="presParOf" srcId="{CFE405AE-DF14-4FC7-8961-58666CA9A899}" destId="{01BEB128-4EA1-422C-8159-BDDE0381D8D8}" srcOrd="0" destOrd="0" presId="urn:microsoft.com/office/officeart/2005/8/layout/cycle7"/>
    <dgm:cxn modelId="{E6728330-9778-4A73-9278-7E5409B8A293}" type="presParOf" srcId="{5459ED8A-1E60-467F-9CB5-E0D48ABD476E}" destId="{3A932FC8-459A-4476-9461-772CBEF3A9F2}" srcOrd="2" destOrd="0" presId="urn:microsoft.com/office/officeart/2005/8/layout/cycle7"/>
    <dgm:cxn modelId="{1C411993-00BD-4A27-884F-71514EA7A86F}" type="presParOf" srcId="{5459ED8A-1E60-467F-9CB5-E0D48ABD476E}" destId="{56999544-1670-4689-89BC-DC39D4B4B45E}" srcOrd="3" destOrd="0" presId="urn:microsoft.com/office/officeart/2005/8/layout/cycle7"/>
    <dgm:cxn modelId="{136E0E2C-770F-44FF-9FF3-584EDBF01BB2}" type="presParOf" srcId="{56999544-1670-4689-89BC-DC39D4B4B45E}" destId="{CF825022-BEE1-446F-8C8C-3CDED1EFABD8}" srcOrd="0" destOrd="0" presId="urn:microsoft.com/office/officeart/2005/8/layout/cycle7"/>
    <dgm:cxn modelId="{2CA413C9-D787-4707-BEDA-727E92C600A4}" type="presParOf" srcId="{5459ED8A-1E60-467F-9CB5-E0D48ABD476E}" destId="{56CABB91-8A4F-435D-8261-0F864E606209}" srcOrd="4" destOrd="0" presId="urn:microsoft.com/office/officeart/2005/8/layout/cycle7"/>
    <dgm:cxn modelId="{C97B295E-D60C-40D0-B6C5-F3C10DD57BD4}" type="presParOf" srcId="{5459ED8A-1E60-467F-9CB5-E0D48ABD476E}" destId="{3308CEF1-19D6-4C80-9296-C66ED62BEDBA}" srcOrd="5" destOrd="0" presId="urn:microsoft.com/office/officeart/2005/8/layout/cycle7"/>
    <dgm:cxn modelId="{EB9AB5C3-D605-4947-988D-C34B69B8A276}" type="presParOf" srcId="{3308CEF1-19D6-4C80-9296-C66ED62BEDBA}" destId="{886A3715-A3C9-4249-91AF-36808403A5F7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3AF299F-C437-43C5-B76F-80AB39C2246C}" type="doc">
      <dgm:prSet loTypeId="urn:microsoft.com/office/officeart/2005/8/layout/process4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3B055E1-69CC-4EF8-BF43-B992E9BF1264}">
      <dgm:prSet phldrT="[Текст]" custT="1"/>
      <dgm:spPr/>
      <dgm:t>
        <a:bodyPr/>
        <a:lstStyle/>
        <a:p>
          <a:pPr algn="ctr"/>
          <a:r>
            <a:rPr lang="ru-RU" sz="1600" b="1" dirty="0"/>
            <a:t>Проектирование ЭУМК</a:t>
          </a:r>
        </a:p>
      </dgm:t>
    </dgm:pt>
    <dgm:pt modelId="{E0188CB0-AF14-4DC2-B169-655E7F031C7E}" type="parTrans" cxnId="{8CC70B82-C8AD-449E-AE86-FC7E156A7F6F}">
      <dgm:prSet/>
      <dgm:spPr/>
      <dgm:t>
        <a:bodyPr/>
        <a:lstStyle/>
        <a:p>
          <a:pPr algn="ctr"/>
          <a:endParaRPr lang="ru-RU" sz="1600" b="1"/>
        </a:p>
      </dgm:t>
    </dgm:pt>
    <dgm:pt modelId="{8E4414E8-AC94-432E-8E34-E50F531D47D0}" type="sibTrans" cxnId="{8CC70B82-C8AD-449E-AE86-FC7E156A7F6F}">
      <dgm:prSet/>
      <dgm:spPr/>
      <dgm:t>
        <a:bodyPr/>
        <a:lstStyle/>
        <a:p>
          <a:pPr algn="ctr"/>
          <a:endParaRPr lang="ru-RU" sz="1600" b="1"/>
        </a:p>
      </dgm:t>
    </dgm:pt>
    <dgm:pt modelId="{AD2D40AA-737B-4952-9ADF-37952611689A}">
      <dgm:prSet phldrT="[Текст]" custT="1"/>
      <dgm:spPr/>
      <dgm:t>
        <a:bodyPr/>
        <a:lstStyle/>
        <a:p>
          <a:pPr algn="ctr"/>
          <a:r>
            <a:rPr lang="ru-RU" sz="1600" b="1" dirty="0"/>
            <a:t>определение целей создания ЭУМК</a:t>
          </a:r>
        </a:p>
      </dgm:t>
    </dgm:pt>
    <dgm:pt modelId="{342B6212-A6E7-42F4-8BB4-E09DFF2D163B}" type="parTrans" cxnId="{134AA94A-6D0E-4745-B824-D9D445A72C6B}">
      <dgm:prSet/>
      <dgm:spPr/>
      <dgm:t>
        <a:bodyPr/>
        <a:lstStyle/>
        <a:p>
          <a:pPr algn="ctr"/>
          <a:endParaRPr lang="ru-RU" sz="1600" b="1"/>
        </a:p>
      </dgm:t>
    </dgm:pt>
    <dgm:pt modelId="{857F8BA8-F0CF-48FD-B0FA-D734E6C594D8}" type="sibTrans" cxnId="{134AA94A-6D0E-4745-B824-D9D445A72C6B}">
      <dgm:prSet/>
      <dgm:spPr/>
      <dgm:t>
        <a:bodyPr/>
        <a:lstStyle/>
        <a:p>
          <a:pPr algn="ctr"/>
          <a:endParaRPr lang="ru-RU" sz="1600" b="1"/>
        </a:p>
      </dgm:t>
    </dgm:pt>
    <dgm:pt modelId="{7FE58BFB-CF88-46E3-A15C-84D99B50430D}">
      <dgm:prSet phldrT="[Текст]" custT="1"/>
      <dgm:spPr/>
      <dgm:t>
        <a:bodyPr/>
        <a:lstStyle/>
        <a:p>
          <a:pPr algn="ctr"/>
          <a:r>
            <a:rPr lang="ru-RU" sz="1600" b="1" dirty="0"/>
            <a:t>Дизайн ЭУМК</a:t>
          </a:r>
        </a:p>
      </dgm:t>
    </dgm:pt>
    <dgm:pt modelId="{20FC5822-76B9-4B4B-9870-4ADD53FD0B71}" type="parTrans" cxnId="{97DBA807-CB85-4A6C-8619-52773B7B7A9B}">
      <dgm:prSet/>
      <dgm:spPr/>
      <dgm:t>
        <a:bodyPr/>
        <a:lstStyle/>
        <a:p>
          <a:pPr algn="ctr"/>
          <a:endParaRPr lang="ru-RU" sz="1600" b="1"/>
        </a:p>
      </dgm:t>
    </dgm:pt>
    <dgm:pt modelId="{4A2F64F5-FDFF-4C35-BD53-D5E9935B97ED}" type="sibTrans" cxnId="{97DBA807-CB85-4A6C-8619-52773B7B7A9B}">
      <dgm:prSet/>
      <dgm:spPr/>
      <dgm:t>
        <a:bodyPr/>
        <a:lstStyle/>
        <a:p>
          <a:pPr algn="ctr"/>
          <a:endParaRPr lang="ru-RU" sz="1600" b="1"/>
        </a:p>
      </dgm:t>
    </dgm:pt>
    <dgm:pt modelId="{42DFDC7D-314D-424C-89A8-E6ACA3A38CA9}">
      <dgm:prSet phldrT="[Текст]" custT="1"/>
      <dgm:spPr/>
      <dgm:t>
        <a:bodyPr/>
        <a:lstStyle/>
        <a:p>
          <a:pPr algn="ctr"/>
          <a:r>
            <a:rPr lang="ru-RU" sz="1600" b="1" dirty="0"/>
            <a:t>создание системы навигации</a:t>
          </a:r>
        </a:p>
      </dgm:t>
    </dgm:pt>
    <dgm:pt modelId="{2C41A31E-6E02-40D1-9FEF-F77B79C0560D}" type="parTrans" cxnId="{238F6D74-594D-4CED-A07B-C8C7C595C18C}">
      <dgm:prSet/>
      <dgm:spPr/>
      <dgm:t>
        <a:bodyPr/>
        <a:lstStyle/>
        <a:p>
          <a:pPr algn="ctr"/>
          <a:endParaRPr lang="ru-RU" sz="1600" b="1"/>
        </a:p>
      </dgm:t>
    </dgm:pt>
    <dgm:pt modelId="{A27CE40C-5D8E-4639-9CA4-2E35CCB0639A}" type="sibTrans" cxnId="{238F6D74-594D-4CED-A07B-C8C7C595C18C}">
      <dgm:prSet/>
      <dgm:spPr/>
      <dgm:t>
        <a:bodyPr/>
        <a:lstStyle/>
        <a:p>
          <a:pPr algn="ctr"/>
          <a:endParaRPr lang="ru-RU" sz="1600" b="1"/>
        </a:p>
      </dgm:t>
    </dgm:pt>
    <dgm:pt modelId="{D4C13BC9-31FC-480E-AD9E-993C28DB9CAE}">
      <dgm:prSet phldrT="[Текст]" custT="1"/>
      <dgm:spPr/>
      <dgm:t>
        <a:bodyPr/>
        <a:lstStyle/>
        <a:p>
          <a:pPr algn="ctr"/>
          <a:r>
            <a:rPr lang="ru-RU" sz="1600" b="1" dirty="0"/>
            <a:t>Программирование ЭУМК</a:t>
          </a:r>
        </a:p>
      </dgm:t>
    </dgm:pt>
    <dgm:pt modelId="{206EF6AD-BF00-4119-B9F7-CA8DD6CABC30}" type="parTrans" cxnId="{84FE67FC-0434-43B3-AF37-DFFCAEFF2F49}">
      <dgm:prSet/>
      <dgm:spPr/>
      <dgm:t>
        <a:bodyPr/>
        <a:lstStyle/>
        <a:p>
          <a:pPr algn="ctr"/>
          <a:endParaRPr lang="ru-RU" sz="1600" b="1"/>
        </a:p>
      </dgm:t>
    </dgm:pt>
    <dgm:pt modelId="{6E199CE1-F7AB-492D-9811-9CBFD780ACC7}" type="sibTrans" cxnId="{84FE67FC-0434-43B3-AF37-DFFCAEFF2F49}">
      <dgm:prSet/>
      <dgm:spPr/>
      <dgm:t>
        <a:bodyPr/>
        <a:lstStyle/>
        <a:p>
          <a:pPr algn="ctr"/>
          <a:endParaRPr lang="ru-RU" sz="1600" b="1"/>
        </a:p>
      </dgm:t>
    </dgm:pt>
    <dgm:pt modelId="{B3C4C242-B6F7-4391-AB12-C4ED7D6FA11B}">
      <dgm:prSet phldrT="[Текст]" custT="1"/>
      <dgm:spPr/>
      <dgm:t>
        <a:bodyPr/>
        <a:lstStyle/>
        <a:p>
          <a:pPr algn="ctr"/>
          <a:r>
            <a:rPr lang="ru-RU" sz="1600" b="1" dirty="0"/>
            <a:t>выбор программных средств</a:t>
          </a:r>
        </a:p>
      </dgm:t>
    </dgm:pt>
    <dgm:pt modelId="{E426EE1A-DD6A-4DC3-B024-FB900427FB34}" type="parTrans" cxnId="{04B26844-75D3-45F0-A9A0-9AEAD9684224}">
      <dgm:prSet/>
      <dgm:spPr/>
      <dgm:t>
        <a:bodyPr/>
        <a:lstStyle/>
        <a:p>
          <a:pPr algn="ctr"/>
          <a:endParaRPr lang="ru-RU" sz="1600" b="1"/>
        </a:p>
      </dgm:t>
    </dgm:pt>
    <dgm:pt modelId="{5164DAB4-871E-412B-916B-7813769B39E3}" type="sibTrans" cxnId="{04B26844-75D3-45F0-A9A0-9AEAD9684224}">
      <dgm:prSet/>
      <dgm:spPr/>
      <dgm:t>
        <a:bodyPr/>
        <a:lstStyle/>
        <a:p>
          <a:pPr algn="ctr"/>
          <a:endParaRPr lang="ru-RU" sz="1600" b="1"/>
        </a:p>
      </dgm:t>
    </dgm:pt>
    <dgm:pt modelId="{0440B75D-7D12-4BA8-A80D-BB3B1E46362D}">
      <dgm:prSet phldrT="[Текст]" custT="1"/>
      <dgm:spPr/>
      <dgm:t>
        <a:bodyPr/>
        <a:lstStyle/>
        <a:p>
          <a:pPr algn="ctr"/>
          <a:r>
            <a:rPr lang="ru-RU" sz="1600" b="1" dirty="0"/>
            <a:t>разработка детальной структуры ЭУМК</a:t>
          </a:r>
        </a:p>
      </dgm:t>
    </dgm:pt>
    <dgm:pt modelId="{09311B4E-6F48-4204-8FB1-B6946E8EDE05}" type="parTrans" cxnId="{3DE89396-4AD9-4045-A304-69C745C24C03}">
      <dgm:prSet/>
      <dgm:spPr/>
      <dgm:t>
        <a:bodyPr/>
        <a:lstStyle/>
        <a:p>
          <a:pPr algn="ctr"/>
          <a:endParaRPr lang="ru-RU" sz="1600" b="1"/>
        </a:p>
      </dgm:t>
    </dgm:pt>
    <dgm:pt modelId="{EDF6347D-EC8A-441D-A535-D9CE32F53FB0}" type="sibTrans" cxnId="{3DE89396-4AD9-4045-A304-69C745C24C03}">
      <dgm:prSet/>
      <dgm:spPr/>
      <dgm:t>
        <a:bodyPr/>
        <a:lstStyle/>
        <a:p>
          <a:pPr algn="ctr"/>
          <a:endParaRPr lang="ru-RU" sz="1600" b="1"/>
        </a:p>
      </dgm:t>
    </dgm:pt>
    <dgm:pt modelId="{D0665A0B-19C9-41A1-A766-8165EA1C29BF}">
      <dgm:prSet phldrT="[Текст]" custT="1"/>
      <dgm:spPr/>
      <dgm:t>
        <a:bodyPr/>
        <a:lstStyle/>
        <a:p>
          <a:pPr algn="ctr"/>
          <a:r>
            <a:rPr lang="ru-RU" sz="1600" b="1" dirty="0"/>
            <a:t>цветовое оформление ЭУМК</a:t>
          </a:r>
        </a:p>
      </dgm:t>
    </dgm:pt>
    <dgm:pt modelId="{541C727E-8F33-4478-B415-30D49BB6D181}" type="parTrans" cxnId="{51434120-F5B8-489D-836F-1F70C62BA509}">
      <dgm:prSet/>
      <dgm:spPr/>
      <dgm:t>
        <a:bodyPr/>
        <a:lstStyle/>
        <a:p>
          <a:pPr algn="ctr"/>
          <a:endParaRPr lang="ru-RU" sz="1600" b="1"/>
        </a:p>
      </dgm:t>
    </dgm:pt>
    <dgm:pt modelId="{3E01C577-3CE0-4E44-828A-B9B55649DA49}" type="sibTrans" cxnId="{51434120-F5B8-489D-836F-1F70C62BA509}">
      <dgm:prSet/>
      <dgm:spPr/>
      <dgm:t>
        <a:bodyPr/>
        <a:lstStyle/>
        <a:p>
          <a:pPr algn="ctr"/>
          <a:endParaRPr lang="ru-RU" sz="1600" b="1"/>
        </a:p>
      </dgm:t>
    </dgm:pt>
    <dgm:pt modelId="{86B646C6-1183-4ED7-BD26-B059D6EB7E12}">
      <dgm:prSet phldrT="[Текст]" custT="1"/>
      <dgm:spPr/>
      <dgm:t>
        <a:bodyPr/>
        <a:lstStyle/>
        <a:p>
          <a:pPr algn="ctr"/>
          <a:r>
            <a:rPr lang="ru-RU" sz="1600" b="1" dirty="0"/>
            <a:t>оформление программируемых элементов ЭУМК</a:t>
          </a:r>
        </a:p>
      </dgm:t>
    </dgm:pt>
    <dgm:pt modelId="{B798A154-82A4-463D-85B3-21AABDAE7755}" type="parTrans" cxnId="{05A3C7C9-7D4E-45BE-A95A-9056EC54DDA9}">
      <dgm:prSet/>
      <dgm:spPr/>
      <dgm:t>
        <a:bodyPr/>
        <a:lstStyle/>
        <a:p>
          <a:pPr algn="ctr"/>
          <a:endParaRPr lang="ru-RU" sz="1600" b="1"/>
        </a:p>
      </dgm:t>
    </dgm:pt>
    <dgm:pt modelId="{E372A6E6-8072-4F89-A2CC-72CEB0F9F8BA}" type="sibTrans" cxnId="{05A3C7C9-7D4E-45BE-A95A-9056EC54DDA9}">
      <dgm:prSet/>
      <dgm:spPr/>
      <dgm:t>
        <a:bodyPr/>
        <a:lstStyle/>
        <a:p>
          <a:pPr algn="ctr"/>
          <a:endParaRPr lang="ru-RU" sz="1600" b="1"/>
        </a:p>
      </dgm:t>
    </dgm:pt>
    <dgm:pt modelId="{565C305E-39B8-4007-A185-B1A6FC8A5A57}" type="pres">
      <dgm:prSet presAssocID="{23AF299F-C437-43C5-B76F-80AB39C2246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20AF59D-0C56-4817-9B8E-BB63E335F4E1}" type="pres">
      <dgm:prSet presAssocID="{D4C13BC9-31FC-480E-AD9E-993C28DB9CAE}" presName="boxAndChildren" presStyleCnt="0"/>
      <dgm:spPr/>
      <dgm:t>
        <a:bodyPr/>
        <a:lstStyle/>
        <a:p>
          <a:endParaRPr lang="ru-RU"/>
        </a:p>
      </dgm:t>
    </dgm:pt>
    <dgm:pt modelId="{E95C5FEC-3CB8-4968-9C3D-F7E5AA89E739}" type="pres">
      <dgm:prSet presAssocID="{D4C13BC9-31FC-480E-AD9E-993C28DB9CAE}" presName="parentTextBox" presStyleLbl="node1" presStyleIdx="0" presStyleCnt="3"/>
      <dgm:spPr/>
      <dgm:t>
        <a:bodyPr/>
        <a:lstStyle/>
        <a:p>
          <a:endParaRPr lang="ru-RU"/>
        </a:p>
      </dgm:t>
    </dgm:pt>
    <dgm:pt modelId="{8FD130C3-76D0-492D-BCA9-B0F3A8A62F91}" type="pres">
      <dgm:prSet presAssocID="{D4C13BC9-31FC-480E-AD9E-993C28DB9CAE}" presName="entireBox" presStyleLbl="node1" presStyleIdx="0" presStyleCnt="3"/>
      <dgm:spPr/>
      <dgm:t>
        <a:bodyPr/>
        <a:lstStyle/>
        <a:p>
          <a:endParaRPr lang="ru-RU"/>
        </a:p>
      </dgm:t>
    </dgm:pt>
    <dgm:pt modelId="{CAC03973-C8B4-4900-B441-2A3DFE16C220}" type="pres">
      <dgm:prSet presAssocID="{D4C13BC9-31FC-480E-AD9E-993C28DB9CAE}" presName="descendantBox" presStyleCnt="0"/>
      <dgm:spPr/>
      <dgm:t>
        <a:bodyPr/>
        <a:lstStyle/>
        <a:p>
          <a:endParaRPr lang="ru-RU"/>
        </a:p>
      </dgm:t>
    </dgm:pt>
    <dgm:pt modelId="{B9E11E0D-7711-44A0-AAC5-014FF0A17E68}" type="pres">
      <dgm:prSet presAssocID="{B3C4C242-B6F7-4391-AB12-C4ED7D6FA11B}" presName="childTextBox" presStyleLbl="f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7B1CD9-2F4B-4C3A-8B3D-63ACFDC170FB}" type="pres">
      <dgm:prSet presAssocID="{86B646C6-1183-4ED7-BD26-B059D6EB7E12}" presName="childTextBox" presStyleLbl="f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AA2C49-D191-435E-8927-DA1D5163D6D9}" type="pres">
      <dgm:prSet presAssocID="{4A2F64F5-FDFF-4C35-BD53-D5E9935B97ED}" presName="sp" presStyleCnt="0"/>
      <dgm:spPr/>
      <dgm:t>
        <a:bodyPr/>
        <a:lstStyle/>
        <a:p>
          <a:endParaRPr lang="ru-RU"/>
        </a:p>
      </dgm:t>
    </dgm:pt>
    <dgm:pt modelId="{4C811686-F384-4840-AA14-FD3A6E3B6A23}" type="pres">
      <dgm:prSet presAssocID="{7FE58BFB-CF88-46E3-A15C-84D99B50430D}" presName="arrowAndChildren" presStyleCnt="0"/>
      <dgm:spPr/>
      <dgm:t>
        <a:bodyPr/>
        <a:lstStyle/>
        <a:p>
          <a:endParaRPr lang="ru-RU"/>
        </a:p>
      </dgm:t>
    </dgm:pt>
    <dgm:pt modelId="{D677F0A7-5858-44DD-91A8-002D81163265}" type="pres">
      <dgm:prSet presAssocID="{7FE58BFB-CF88-46E3-A15C-84D99B50430D}" presName="parentTextArrow" presStyleLbl="node1" presStyleIdx="0" presStyleCnt="3"/>
      <dgm:spPr/>
      <dgm:t>
        <a:bodyPr/>
        <a:lstStyle/>
        <a:p>
          <a:endParaRPr lang="ru-RU"/>
        </a:p>
      </dgm:t>
    </dgm:pt>
    <dgm:pt modelId="{B3DE7357-225A-4A48-8FAA-E2152FB153D0}" type="pres">
      <dgm:prSet presAssocID="{7FE58BFB-CF88-46E3-A15C-84D99B50430D}" presName="arrow" presStyleLbl="node1" presStyleIdx="1" presStyleCnt="3"/>
      <dgm:spPr/>
      <dgm:t>
        <a:bodyPr/>
        <a:lstStyle/>
        <a:p>
          <a:endParaRPr lang="ru-RU"/>
        </a:p>
      </dgm:t>
    </dgm:pt>
    <dgm:pt modelId="{4CF96808-5DD8-4F18-8456-58252D2DF774}" type="pres">
      <dgm:prSet presAssocID="{7FE58BFB-CF88-46E3-A15C-84D99B50430D}" presName="descendantArrow" presStyleCnt="0"/>
      <dgm:spPr/>
      <dgm:t>
        <a:bodyPr/>
        <a:lstStyle/>
        <a:p>
          <a:endParaRPr lang="ru-RU"/>
        </a:p>
      </dgm:t>
    </dgm:pt>
    <dgm:pt modelId="{806E3BDF-750B-4557-B132-F72A5F105EF3}" type="pres">
      <dgm:prSet presAssocID="{42DFDC7D-314D-424C-89A8-E6ACA3A38CA9}" presName="childTextArrow" presStyleLbl="f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82211B-AC05-44F4-9ADB-4384FE584889}" type="pres">
      <dgm:prSet presAssocID="{D0665A0B-19C9-41A1-A766-8165EA1C29BF}" presName="childTextArrow" presStyleLbl="f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60B51A-F581-4B6B-8FF6-5E9DC6F1BFD4}" type="pres">
      <dgm:prSet presAssocID="{8E4414E8-AC94-432E-8E34-E50F531D47D0}" presName="sp" presStyleCnt="0"/>
      <dgm:spPr/>
      <dgm:t>
        <a:bodyPr/>
        <a:lstStyle/>
        <a:p>
          <a:endParaRPr lang="ru-RU"/>
        </a:p>
      </dgm:t>
    </dgm:pt>
    <dgm:pt modelId="{C19048A4-1A1A-41C3-AA0F-3C0D54119D45}" type="pres">
      <dgm:prSet presAssocID="{43B055E1-69CC-4EF8-BF43-B992E9BF1264}" presName="arrowAndChildren" presStyleCnt="0"/>
      <dgm:spPr/>
      <dgm:t>
        <a:bodyPr/>
        <a:lstStyle/>
        <a:p>
          <a:endParaRPr lang="ru-RU"/>
        </a:p>
      </dgm:t>
    </dgm:pt>
    <dgm:pt modelId="{A76383B0-DF33-498E-AE2C-3B38D1030659}" type="pres">
      <dgm:prSet presAssocID="{43B055E1-69CC-4EF8-BF43-B992E9BF1264}" presName="parentTextArrow" presStyleLbl="node1" presStyleIdx="1" presStyleCnt="3"/>
      <dgm:spPr/>
      <dgm:t>
        <a:bodyPr/>
        <a:lstStyle/>
        <a:p>
          <a:endParaRPr lang="ru-RU"/>
        </a:p>
      </dgm:t>
    </dgm:pt>
    <dgm:pt modelId="{B7B94258-FF50-4880-8B1B-32D86D0AD908}" type="pres">
      <dgm:prSet presAssocID="{43B055E1-69CC-4EF8-BF43-B992E9BF1264}" presName="arrow" presStyleLbl="node1" presStyleIdx="2" presStyleCnt="3"/>
      <dgm:spPr/>
      <dgm:t>
        <a:bodyPr/>
        <a:lstStyle/>
        <a:p>
          <a:endParaRPr lang="ru-RU"/>
        </a:p>
      </dgm:t>
    </dgm:pt>
    <dgm:pt modelId="{54A549F1-CF34-4C00-B9D3-9F12AB81C9A5}" type="pres">
      <dgm:prSet presAssocID="{43B055E1-69CC-4EF8-BF43-B992E9BF1264}" presName="descendantArrow" presStyleCnt="0"/>
      <dgm:spPr/>
      <dgm:t>
        <a:bodyPr/>
        <a:lstStyle/>
        <a:p>
          <a:endParaRPr lang="ru-RU"/>
        </a:p>
      </dgm:t>
    </dgm:pt>
    <dgm:pt modelId="{5AE23814-2AC0-4BC5-9995-8B8C16FBDE07}" type="pres">
      <dgm:prSet presAssocID="{AD2D40AA-737B-4952-9ADF-37952611689A}" presName="childTextArrow" presStyleLbl="f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3E88EE-B432-41FD-84AD-784065CDC346}" type="pres">
      <dgm:prSet presAssocID="{0440B75D-7D12-4BA8-A80D-BB3B1E46362D}" presName="childTextArrow" presStyleLbl="f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D841A03-D909-4F28-803B-DCC858EB65E0}" type="presOf" srcId="{43B055E1-69CC-4EF8-BF43-B992E9BF1264}" destId="{B7B94258-FF50-4880-8B1B-32D86D0AD908}" srcOrd="1" destOrd="0" presId="urn:microsoft.com/office/officeart/2005/8/layout/process4"/>
    <dgm:cxn modelId="{3DE89396-4AD9-4045-A304-69C745C24C03}" srcId="{43B055E1-69CC-4EF8-BF43-B992E9BF1264}" destId="{0440B75D-7D12-4BA8-A80D-BB3B1E46362D}" srcOrd="1" destOrd="0" parTransId="{09311B4E-6F48-4204-8FB1-B6946E8EDE05}" sibTransId="{EDF6347D-EC8A-441D-A535-D9CE32F53FB0}"/>
    <dgm:cxn modelId="{97DBA807-CB85-4A6C-8619-52773B7B7A9B}" srcId="{23AF299F-C437-43C5-B76F-80AB39C2246C}" destId="{7FE58BFB-CF88-46E3-A15C-84D99B50430D}" srcOrd="1" destOrd="0" parTransId="{20FC5822-76B9-4B4B-9870-4ADD53FD0B71}" sibTransId="{4A2F64F5-FDFF-4C35-BD53-D5E9935B97ED}"/>
    <dgm:cxn modelId="{9DDEDD1B-9C71-4CA4-8B52-BE013A100BD8}" type="presOf" srcId="{42DFDC7D-314D-424C-89A8-E6ACA3A38CA9}" destId="{806E3BDF-750B-4557-B132-F72A5F105EF3}" srcOrd="0" destOrd="0" presId="urn:microsoft.com/office/officeart/2005/8/layout/process4"/>
    <dgm:cxn modelId="{84FE67FC-0434-43B3-AF37-DFFCAEFF2F49}" srcId="{23AF299F-C437-43C5-B76F-80AB39C2246C}" destId="{D4C13BC9-31FC-480E-AD9E-993C28DB9CAE}" srcOrd="2" destOrd="0" parTransId="{206EF6AD-BF00-4119-B9F7-CA8DD6CABC30}" sibTransId="{6E199CE1-F7AB-492D-9811-9CBFD780ACC7}"/>
    <dgm:cxn modelId="{F2F8758E-387A-4579-855A-D46531DE8483}" type="presOf" srcId="{D0665A0B-19C9-41A1-A766-8165EA1C29BF}" destId="{3982211B-AC05-44F4-9ADB-4384FE584889}" srcOrd="0" destOrd="0" presId="urn:microsoft.com/office/officeart/2005/8/layout/process4"/>
    <dgm:cxn modelId="{A2152124-38DD-4A08-ABC5-5ED72DDE8B1C}" type="presOf" srcId="{B3C4C242-B6F7-4391-AB12-C4ED7D6FA11B}" destId="{B9E11E0D-7711-44A0-AAC5-014FF0A17E68}" srcOrd="0" destOrd="0" presId="urn:microsoft.com/office/officeart/2005/8/layout/process4"/>
    <dgm:cxn modelId="{99666A02-BB7A-4730-AAC4-1D3A8851AAC1}" type="presOf" srcId="{D4C13BC9-31FC-480E-AD9E-993C28DB9CAE}" destId="{8FD130C3-76D0-492D-BCA9-B0F3A8A62F91}" srcOrd="1" destOrd="0" presId="urn:microsoft.com/office/officeart/2005/8/layout/process4"/>
    <dgm:cxn modelId="{464D6782-A2AC-4F93-9196-8AB91D68E8E5}" type="presOf" srcId="{7FE58BFB-CF88-46E3-A15C-84D99B50430D}" destId="{B3DE7357-225A-4A48-8FAA-E2152FB153D0}" srcOrd="1" destOrd="0" presId="urn:microsoft.com/office/officeart/2005/8/layout/process4"/>
    <dgm:cxn modelId="{FBE85DCD-511A-404D-9DB2-39D6BFB72EA9}" type="presOf" srcId="{43B055E1-69CC-4EF8-BF43-B992E9BF1264}" destId="{A76383B0-DF33-498E-AE2C-3B38D1030659}" srcOrd="0" destOrd="0" presId="urn:microsoft.com/office/officeart/2005/8/layout/process4"/>
    <dgm:cxn modelId="{D595A11E-7893-402B-A97F-3310354A33F4}" type="presOf" srcId="{D4C13BC9-31FC-480E-AD9E-993C28DB9CAE}" destId="{E95C5FEC-3CB8-4968-9C3D-F7E5AA89E739}" srcOrd="0" destOrd="0" presId="urn:microsoft.com/office/officeart/2005/8/layout/process4"/>
    <dgm:cxn modelId="{AC09845D-A44E-42C9-8F1E-CA5D8BD3AE83}" type="presOf" srcId="{86B646C6-1183-4ED7-BD26-B059D6EB7E12}" destId="{697B1CD9-2F4B-4C3A-8B3D-63ACFDC170FB}" srcOrd="0" destOrd="0" presId="urn:microsoft.com/office/officeart/2005/8/layout/process4"/>
    <dgm:cxn modelId="{5D4A2E6D-2C81-456B-B91E-9B11EC7A70C4}" type="presOf" srcId="{23AF299F-C437-43C5-B76F-80AB39C2246C}" destId="{565C305E-39B8-4007-A185-B1A6FC8A5A57}" srcOrd="0" destOrd="0" presId="urn:microsoft.com/office/officeart/2005/8/layout/process4"/>
    <dgm:cxn modelId="{51434120-F5B8-489D-836F-1F70C62BA509}" srcId="{7FE58BFB-CF88-46E3-A15C-84D99B50430D}" destId="{D0665A0B-19C9-41A1-A766-8165EA1C29BF}" srcOrd="1" destOrd="0" parTransId="{541C727E-8F33-4478-B415-30D49BB6D181}" sibTransId="{3E01C577-3CE0-4E44-828A-B9B55649DA49}"/>
    <dgm:cxn modelId="{04B26844-75D3-45F0-A9A0-9AEAD9684224}" srcId="{D4C13BC9-31FC-480E-AD9E-993C28DB9CAE}" destId="{B3C4C242-B6F7-4391-AB12-C4ED7D6FA11B}" srcOrd="0" destOrd="0" parTransId="{E426EE1A-DD6A-4DC3-B024-FB900427FB34}" sibTransId="{5164DAB4-871E-412B-916B-7813769B39E3}"/>
    <dgm:cxn modelId="{62ACC9F7-5A46-4DD7-AC16-21C7F31631D0}" type="presOf" srcId="{AD2D40AA-737B-4952-9ADF-37952611689A}" destId="{5AE23814-2AC0-4BC5-9995-8B8C16FBDE07}" srcOrd="0" destOrd="0" presId="urn:microsoft.com/office/officeart/2005/8/layout/process4"/>
    <dgm:cxn modelId="{80CB998C-6722-48EE-91B9-EE263DF06611}" type="presOf" srcId="{7FE58BFB-CF88-46E3-A15C-84D99B50430D}" destId="{D677F0A7-5858-44DD-91A8-002D81163265}" srcOrd="0" destOrd="0" presId="urn:microsoft.com/office/officeart/2005/8/layout/process4"/>
    <dgm:cxn modelId="{238F6D74-594D-4CED-A07B-C8C7C595C18C}" srcId="{7FE58BFB-CF88-46E3-A15C-84D99B50430D}" destId="{42DFDC7D-314D-424C-89A8-E6ACA3A38CA9}" srcOrd="0" destOrd="0" parTransId="{2C41A31E-6E02-40D1-9FEF-F77B79C0560D}" sibTransId="{A27CE40C-5D8E-4639-9CA4-2E35CCB0639A}"/>
    <dgm:cxn modelId="{8CC70B82-C8AD-449E-AE86-FC7E156A7F6F}" srcId="{23AF299F-C437-43C5-B76F-80AB39C2246C}" destId="{43B055E1-69CC-4EF8-BF43-B992E9BF1264}" srcOrd="0" destOrd="0" parTransId="{E0188CB0-AF14-4DC2-B169-655E7F031C7E}" sibTransId="{8E4414E8-AC94-432E-8E34-E50F531D47D0}"/>
    <dgm:cxn modelId="{6F18DDD2-D9B7-4D4A-B771-A9AA1E37F011}" type="presOf" srcId="{0440B75D-7D12-4BA8-A80D-BB3B1E46362D}" destId="{D63E88EE-B432-41FD-84AD-784065CDC346}" srcOrd="0" destOrd="0" presId="urn:microsoft.com/office/officeart/2005/8/layout/process4"/>
    <dgm:cxn modelId="{134AA94A-6D0E-4745-B824-D9D445A72C6B}" srcId="{43B055E1-69CC-4EF8-BF43-B992E9BF1264}" destId="{AD2D40AA-737B-4952-9ADF-37952611689A}" srcOrd="0" destOrd="0" parTransId="{342B6212-A6E7-42F4-8BB4-E09DFF2D163B}" sibTransId="{857F8BA8-F0CF-48FD-B0FA-D734E6C594D8}"/>
    <dgm:cxn modelId="{05A3C7C9-7D4E-45BE-A95A-9056EC54DDA9}" srcId="{D4C13BC9-31FC-480E-AD9E-993C28DB9CAE}" destId="{86B646C6-1183-4ED7-BD26-B059D6EB7E12}" srcOrd="1" destOrd="0" parTransId="{B798A154-82A4-463D-85B3-21AABDAE7755}" sibTransId="{E372A6E6-8072-4F89-A2CC-72CEB0F9F8BA}"/>
    <dgm:cxn modelId="{B8051FD1-D678-4466-828D-53813071579A}" type="presParOf" srcId="{565C305E-39B8-4007-A185-B1A6FC8A5A57}" destId="{120AF59D-0C56-4817-9B8E-BB63E335F4E1}" srcOrd="0" destOrd="0" presId="urn:microsoft.com/office/officeart/2005/8/layout/process4"/>
    <dgm:cxn modelId="{A21C9894-3004-40D1-A0F4-23605142DE8D}" type="presParOf" srcId="{120AF59D-0C56-4817-9B8E-BB63E335F4E1}" destId="{E95C5FEC-3CB8-4968-9C3D-F7E5AA89E739}" srcOrd="0" destOrd="0" presId="urn:microsoft.com/office/officeart/2005/8/layout/process4"/>
    <dgm:cxn modelId="{B8E29F1A-23CE-4F9E-97A9-5EE0A83E2FA3}" type="presParOf" srcId="{120AF59D-0C56-4817-9B8E-BB63E335F4E1}" destId="{8FD130C3-76D0-492D-BCA9-B0F3A8A62F91}" srcOrd="1" destOrd="0" presId="urn:microsoft.com/office/officeart/2005/8/layout/process4"/>
    <dgm:cxn modelId="{78B8B329-F229-4E06-B66E-AD2099C00715}" type="presParOf" srcId="{120AF59D-0C56-4817-9B8E-BB63E335F4E1}" destId="{CAC03973-C8B4-4900-B441-2A3DFE16C220}" srcOrd="2" destOrd="0" presId="urn:microsoft.com/office/officeart/2005/8/layout/process4"/>
    <dgm:cxn modelId="{8680F245-14A2-4BCA-B464-5A6098914BFB}" type="presParOf" srcId="{CAC03973-C8B4-4900-B441-2A3DFE16C220}" destId="{B9E11E0D-7711-44A0-AAC5-014FF0A17E68}" srcOrd="0" destOrd="0" presId="urn:microsoft.com/office/officeart/2005/8/layout/process4"/>
    <dgm:cxn modelId="{1D8F87DD-59EB-4C5E-9BCC-DDD0B561DA46}" type="presParOf" srcId="{CAC03973-C8B4-4900-B441-2A3DFE16C220}" destId="{697B1CD9-2F4B-4C3A-8B3D-63ACFDC170FB}" srcOrd="1" destOrd="0" presId="urn:microsoft.com/office/officeart/2005/8/layout/process4"/>
    <dgm:cxn modelId="{B99C09CE-5210-462A-B6CC-8A14CEBD7C0B}" type="presParOf" srcId="{565C305E-39B8-4007-A185-B1A6FC8A5A57}" destId="{AEAA2C49-D191-435E-8927-DA1D5163D6D9}" srcOrd="1" destOrd="0" presId="urn:microsoft.com/office/officeart/2005/8/layout/process4"/>
    <dgm:cxn modelId="{7E1F1B14-45BE-4CCB-AAA7-DA36EF1FE46B}" type="presParOf" srcId="{565C305E-39B8-4007-A185-B1A6FC8A5A57}" destId="{4C811686-F384-4840-AA14-FD3A6E3B6A23}" srcOrd="2" destOrd="0" presId="urn:microsoft.com/office/officeart/2005/8/layout/process4"/>
    <dgm:cxn modelId="{40B3E625-A674-4521-9A95-7DECDCA8E8A7}" type="presParOf" srcId="{4C811686-F384-4840-AA14-FD3A6E3B6A23}" destId="{D677F0A7-5858-44DD-91A8-002D81163265}" srcOrd="0" destOrd="0" presId="urn:microsoft.com/office/officeart/2005/8/layout/process4"/>
    <dgm:cxn modelId="{D46EBF83-862C-4DD0-BEE2-FF84B56A12A4}" type="presParOf" srcId="{4C811686-F384-4840-AA14-FD3A6E3B6A23}" destId="{B3DE7357-225A-4A48-8FAA-E2152FB153D0}" srcOrd="1" destOrd="0" presId="urn:microsoft.com/office/officeart/2005/8/layout/process4"/>
    <dgm:cxn modelId="{7D281A7B-4059-484F-8DC0-160C6F5313A3}" type="presParOf" srcId="{4C811686-F384-4840-AA14-FD3A6E3B6A23}" destId="{4CF96808-5DD8-4F18-8456-58252D2DF774}" srcOrd="2" destOrd="0" presId="urn:microsoft.com/office/officeart/2005/8/layout/process4"/>
    <dgm:cxn modelId="{BF27637A-1173-4CC8-B667-6B28FCD76BF7}" type="presParOf" srcId="{4CF96808-5DD8-4F18-8456-58252D2DF774}" destId="{806E3BDF-750B-4557-B132-F72A5F105EF3}" srcOrd="0" destOrd="0" presId="urn:microsoft.com/office/officeart/2005/8/layout/process4"/>
    <dgm:cxn modelId="{FFA1F776-4EC4-4D1D-B19C-880230C4B6F8}" type="presParOf" srcId="{4CF96808-5DD8-4F18-8456-58252D2DF774}" destId="{3982211B-AC05-44F4-9ADB-4384FE584889}" srcOrd="1" destOrd="0" presId="urn:microsoft.com/office/officeart/2005/8/layout/process4"/>
    <dgm:cxn modelId="{2A1B7D57-B0C0-4D54-A7FA-67B0779FD442}" type="presParOf" srcId="{565C305E-39B8-4007-A185-B1A6FC8A5A57}" destId="{7960B51A-F581-4B6B-8FF6-5E9DC6F1BFD4}" srcOrd="3" destOrd="0" presId="urn:microsoft.com/office/officeart/2005/8/layout/process4"/>
    <dgm:cxn modelId="{48AEB068-7D71-4A7D-B9C5-C5EA24A6D273}" type="presParOf" srcId="{565C305E-39B8-4007-A185-B1A6FC8A5A57}" destId="{C19048A4-1A1A-41C3-AA0F-3C0D54119D45}" srcOrd="4" destOrd="0" presId="urn:microsoft.com/office/officeart/2005/8/layout/process4"/>
    <dgm:cxn modelId="{F1810556-48E6-413E-B1C4-4B322FCBD9C9}" type="presParOf" srcId="{C19048A4-1A1A-41C3-AA0F-3C0D54119D45}" destId="{A76383B0-DF33-498E-AE2C-3B38D1030659}" srcOrd="0" destOrd="0" presId="urn:microsoft.com/office/officeart/2005/8/layout/process4"/>
    <dgm:cxn modelId="{39EF8727-42E6-4EAB-82DD-54812B801324}" type="presParOf" srcId="{C19048A4-1A1A-41C3-AA0F-3C0D54119D45}" destId="{B7B94258-FF50-4880-8B1B-32D86D0AD908}" srcOrd="1" destOrd="0" presId="urn:microsoft.com/office/officeart/2005/8/layout/process4"/>
    <dgm:cxn modelId="{B6E631D1-0F19-4362-AE94-96CA82667C42}" type="presParOf" srcId="{C19048A4-1A1A-41C3-AA0F-3C0D54119D45}" destId="{54A549F1-CF34-4C00-B9D3-9F12AB81C9A5}" srcOrd="2" destOrd="0" presId="urn:microsoft.com/office/officeart/2005/8/layout/process4"/>
    <dgm:cxn modelId="{DC40B162-FABE-4FFE-B297-F37187BB0EF5}" type="presParOf" srcId="{54A549F1-CF34-4C00-B9D3-9F12AB81C9A5}" destId="{5AE23814-2AC0-4BC5-9995-8B8C16FBDE07}" srcOrd="0" destOrd="0" presId="urn:microsoft.com/office/officeart/2005/8/layout/process4"/>
    <dgm:cxn modelId="{02AF66E9-9AA4-442A-AF35-2DB6CACFD4D5}" type="presParOf" srcId="{54A549F1-CF34-4C00-B9D3-9F12AB81C9A5}" destId="{D63E88EE-B432-41FD-84AD-784065CDC346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1FAB7B7-7A51-4EE7-932D-410D26A663C5}">
      <dsp:nvSpPr>
        <dsp:cNvPr id="0" name=""/>
        <dsp:cNvSpPr/>
      </dsp:nvSpPr>
      <dsp:spPr>
        <a:xfrm>
          <a:off x="1738276" y="1179"/>
          <a:ext cx="2619446" cy="105221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>
              <a:solidFill>
                <a:schemeClr val="tx1"/>
              </a:solidFill>
            </a:rPr>
            <a:t>Мультимедийность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1738276" y="1179"/>
        <a:ext cx="2619446" cy="1052214"/>
      </dsp:txXfrm>
    </dsp:sp>
    <dsp:sp modelId="{CFE405AE-DF14-4FC7-8961-58666CA9A899}">
      <dsp:nvSpPr>
        <dsp:cNvPr id="0" name=""/>
        <dsp:cNvSpPr/>
      </dsp:nvSpPr>
      <dsp:spPr>
        <a:xfrm rot="3600000">
          <a:off x="3368523" y="1847862"/>
          <a:ext cx="1096445" cy="368275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>
            <a:solidFill>
              <a:schemeClr val="tx1"/>
            </a:solidFill>
          </a:endParaRPr>
        </a:p>
      </dsp:txBody>
      <dsp:txXfrm rot="3600000">
        <a:off x="3368523" y="1847862"/>
        <a:ext cx="1096445" cy="368275"/>
      </dsp:txXfrm>
    </dsp:sp>
    <dsp:sp modelId="{3A932FC8-459A-4476-9461-772CBEF3A9F2}">
      <dsp:nvSpPr>
        <dsp:cNvPr id="0" name=""/>
        <dsp:cNvSpPr/>
      </dsp:nvSpPr>
      <dsp:spPr>
        <a:xfrm>
          <a:off x="3733278" y="3010605"/>
          <a:ext cx="2104429" cy="105221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 smtClean="0">
              <a:solidFill>
                <a:schemeClr val="tx1"/>
              </a:solidFill>
            </a:rPr>
            <a:t>Качество оформления</a:t>
          </a:r>
        </a:p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solidFill>
              <a:schemeClr val="tx1"/>
            </a:solidFill>
          </a:endParaRPr>
        </a:p>
      </dsp:txBody>
      <dsp:txXfrm>
        <a:off x="3733278" y="3010605"/>
        <a:ext cx="2104429" cy="1052214"/>
      </dsp:txXfrm>
    </dsp:sp>
    <dsp:sp modelId="{56999544-1670-4689-89BC-DC39D4B4B45E}">
      <dsp:nvSpPr>
        <dsp:cNvPr id="0" name=""/>
        <dsp:cNvSpPr/>
      </dsp:nvSpPr>
      <dsp:spPr>
        <a:xfrm rot="10800000">
          <a:off x="2499777" y="3352575"/>
          <a:ext cx="1096445" cy="368275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>
            <a:solidFill>
              <a:schemeClr val="tx1"/>
            </a:solidFill>
          </a:endParaRPr>
        </a:p>
      </dsp:txBody>
      <dsp:txXfrm rot="10800000">
        <a:off x="2499777" y="3352575"/>
        <a:ext cx="1096445" cy="368275"/>
      </dsp:txXfrm>
    </dsp:sp>
    <dsp:sp modelId="{56CABB91-8A4F-435D-8261-0F864E606209}">
      <dsp:nvSpPr>
        <dsp:cNvPr id="0" name=""/>
        <dsp:cNvSpPr/>
      </dsp:nvSpPr>
      <dsp:spPr>
        <a:xfrm>
          <a:off x="258291" y="3010605"/>
          <a:ext cx="2104429" cy="105221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smtClean="0">
              <a:solidFill>
                <a:schemeClr val="tx1"/>
              </a:solidFill>
            </a:rPr>
            <a:t>Интерактивность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258291" y="3010605"/>
        <a:ext cx="2104429" cy="1052214"/>
      </dsp:txXfrm>
    </dsp:sp>
    <dsp:sp modelId="{3308CEF1-19D6-4C80-9296-C66ED62BEDBA}">
      <dsp:nvSpPr>
        <dsp:cNvPr id="0" name=""/>
        <dsp:cNvSpPr/>
      </dsp:nvSpPr>
      <dsp:spPr>
        <a:xfrm rot="18000000">
          <a:off x="1631030" y="1847862"/>
          <a:ext cx="1096445" cy="368275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>
            <a:solidFill>
              <a:schemeClr val="tx1"/>
            </a:solidFill>
          </a:endParaRPr>
        </a:p>
      </dsp:txBody>
      <dsp:txXfrm rot="18000000">
        <a:off x="1631030" y="1847862"/>
        <a:ext cx="1096445" cy="36827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FD130C3-76D0-492D-BCA9-B0F3A8A62F91}">
      <dsp:nvSpPr>
        <dsp:cNvPr id="0" name=""/>
        <dsp:cNvSpPr/>
      </dsp:nvSpPr>
      <dsp:spPr>
        <a:xfrm>
          <a:off x="0" y="3226509"/>
          <a:ext cx="7358114" cy="105901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/>
            <a:t>Программирование ЭУМК</a:t>
          </a:r>
        </a:p>
      </dsp:txBody>
      <dsp:txXfrm>
        <a:off x="0" y="3226509"/>
        <a:ext cx="7358114" cy="571866"/>
      </dsp:txXfrm>
    </dsp:sp>
    <dsp:sp modelId="{B9E11E0D-7711-44A0-AAC5-014FF0A17E68}">
      <dsp:nvSpPr>
        <dsp:cNvPr id="0" name=""/>
        <dsp:cNvSpPr/>
      </dsp:nvSpPr>
      <dsp:spPr>
        <a:xfrm>
          <a:off x="0" y="3777196"/>
          <a:ext cx="3679057" cy="48714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/>
            <a:t>выбор программных средств</a:t>
          </a:r>
        </a:p>
      </dsp:txBody>
      <dsp:txXfrm>
        <a:off x="0" y="3777196"/>
        <a:ext cx="3679057" cy="487145"/>
      </dsp:txXfrm>
    </dsp:sp>
    <dsp:sp modelId="{697B1CD9-2F4B-4C3A-8B3D-63ACFDC170FB}">
      <dsp:nvSpPr>
        <dsp:cNvPr id="0" name=""/>
        <dsp:cNvSpPr/>
      </dsp:nvSpPr>
      <dsp:spPr>
        <a:xfrm>
          <a:off x="3679057" y="3777196"/>
          <a:ext cx="3679057" cy="48714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/>
            <a:t>оформление программируемых элементов ЭУМК</a:t>
          </a:r>
        </a:p>
      </dsp:txBody>
      <dsp:txXfrm>
        <a:off x="3679057" y="3777196"/>
        <a:ext cx="3679057" cy="487145"/>
      </dsp:txXfrm>
    </dsp:sp>
    <dsp:sp modelId="{B3DE7357-225A-4A48-8FAA-E2152FB153D0}">
      <dsp:nvSpPr>
        <dsp:cNvPr id="0" name=""/>
        <dsp:cNvSpPr/>
      </dsp:nvSpPr>
      <dsp:spPr>
        <a:xfrm rot="10800000">
          <a:off x="0" y="1613633"/>
          <a:ext cx="7358114" cy="1628761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/>
            <a:t>Дизайн ЭУМК</a:t>
          </a:r>
        </a:p>
      </dsp:txBody>
      <dsp:txXfrm>
        <a:off x="0" y="1613633"/>
        <a:ext cx="7358114" cy="571695"/>
      </dsp:txXfrm>
    </dsp:sp>
    <dsp:sp modelId="{806E3BDF-750B-4557-B132-F72A5F105EF3}">
      <dsp:nvSpPr>
        <dsp:cNvPr id="0" name=""/>
        <dsp:cNvSpPr/>
      </dsp:nvSpPr>
      <dsp:spPr>
        <a:xfrm>
          <a:off x="0" y="2185328"/>
          <a:ext cx="3679057" cy="4869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/>
            <a:t>создание системы навигации</a:t>
          </a:r>
        </a:p>
      </dsp:txBody>
      <dsp:txXfrm>
        <a:off x="0" y="2185328"/>
        <a:ext cx="3679057" cy="486999"/>
      </dsp:txXfrm>
    </dsp:sp>
    <dsp:sp modelId="{3982211B-AC05-44F4-9ADB-4384FE584889}">
      <dsp:nvSpPr>
        <dsp:cNvPr id="0" name=""/>
        <dsp:cNvSpPr/>
      </dsp:nvSpPr>
      <dsp:spPr>
        <a:xfrm>
          <a:off x="3679057" y="2185328"/>
          <a:ext cx="3679057" cy="4869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/>
            <a:t>цветовое оформление ЭУМК</a:t>
          </a:r>
        </a:p>
      </dsp:txBody>
      <dsp:txXfrm>
        <a:off x="3679057" y="2185328"/>
        <a:ext cx="3679057" cy="486999"/>
      </dsp:txXfrm>
    </dsp:sp>
    <dsp:sp modelId="{B7B94258-FF50-4880-8B1B-32D86D0AD908}">
      <dsp:nvSpPr>
        <dsp:cNvPr id="0" name=""/>
        <dsp:cNvSpPr/>
      </dsp:nvSpPr>
      <dsp:spPr>
        <a:xfrm rot="10800000">
          <a:off x="0" y="757"/>
          <a:ext cx="7358114" cy="1628761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/>
            <a:t>Проектирование ЭУМК</a:t>
          </a:r>
        </a:p>
      </dsp:txBody>
      <dsp:txXfrm>
        <a:off x="0" y="757"/>
        <a:ext cx="7358114" cy="571695"/>
      </dsp:txXfrm>
    </dsp:sp>
    <dsp:sp modelId="{5AE23814-2AC0-4BC5-9995-8B8C16FBDE07}">
      <dsp:nvSpPr>
        <dsp:cNvPr id="0" name=""/>
        <dsp:cNvSpPr/>
      </dsp:nvSpPr>
      <dsp:spPr>
        <a:xfrm>
          <a:off x="0" y="572452"/>
          <a:ext cx="3679057" cy="4869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/>
            <a:t>определение целей создания ЭУМК</a:t>
          </a:r>
        </a:p>
      </dsp:txBody>
      <dsp:txXfrm>
        <a:off x="0" y="572452"/>
        <a:ext cx="3679057" cy="486999"/>
      </dsp:txXfrm>
    </dsp:sp>
    <dsp:sp modelId="{D63E88EE-B432-41FD-84AD-784065CDC346}">
      <dsp:nvSpPr>
        <dsp:cNvPr id="0" name=""/>
        <dsp:cNvSpPr/>
      </dsp:nvSpPr>
      <dsp:spPr>
        <a:xfrm>
          <a:off x="3679057" y="572452"/>
          <a:ext cx="3679057" cy="4869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/>
            <a:t>разработка детальной структуры ЭУМК</a:t>
          </a:r>
        </a:p>
      </dsp:txBody>
      <dsp:txXfrm>
        <a:off x="3679057" y="572452"/>
        <a:ext cx="3679057" cy="4869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45665B-D7E9-4DEF-8FC5-CF97FB764938}" type="datetimeFigureOut">
              <a:rPr lang="zh-CN" altLang="en-US" smtClean="0"/>
              <a:pPr/>
              <a:t>2016/8/29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10D62A-0EDC-4DC8-9C32-FB765812F04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744472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2571750" y="142875"/>
            <a:ext cx="6357938" cy="15716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表格占位符 13"/>
          <p:cNvSpPr>
            <a:spLocks noGrp="1"/>
          </p:cNvSpPr>
          <p:nvPr>
            <p:ph type="tbl" sz="quarter" idx="10"/>
          </p:nvPr>
        </p:nvSpPr>
        <p:spPr>
          <a:xfrm>
            <a:off x="3143239" y="2714625"/>
            <a:ext cx="5572165" cy="2857515"/>
          </a:xfrm>
          <a:prstGeom prst="rect">
            <a:avLst/>
          </a:prstGeom>
        </p:spPr>
        <p:txBody>
          <a:bodyPr/>
          <a:lstStyle/>
          <a:p>
            <a:r>
              <a:rPr lang="ru-RU" altLang="zh-CN" smtClean="0"/>
              <a:t>Вставка таблицы</a:t>
            </a:r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1"/>
          </p:nvPr>
        </p:nvSpPr>
        <p:spPr>
          <a:xfrm>
            <a:off x="428596" y="428604"/>
            <a:ext cx="2500313" cy="2214563"/>
          </a:xfrm>
          <a:prstGeom prst="rect">
            <a:avLst/>
          </a:prstGeom>
        </p:spPr>
        <p:txBody>
          <a:bodyPr/>
          <a:lstStyle/>
          <a:p>
            <a:r>
              <a:rPr lang="ru-RU" altLang="zh-CN" smtClean="0"/>
              <a:t>Вставка рисунка</a:t>
            </a:r>
            <a:endParaRPr lang="zh-CN" altLang="en-US"/>
          </a:p>
        </p:txBody>
      </p:sp>
      <p:sp>
        <p:nvSpPr>
          <p:cNvPr id="18" name="文本占位符 17"/>
          <p:cNvSpPr>
            <a:spLocks noGrp="1"/>
          </p:cNvSpPr>
          <p:nvPr>
            <p:ph type="body" sz="quarter" idx="12"/>
          </p:nvPr>
        </p:nvSpPr>
        <p:spPr>
          <a:xfrm>
            <a:off x="3143240" y="1428736"/>
            <a:ext cx="5572136" cy="1143014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3"/>
          </p:nvPr>
        </p:nvSpPr>
        <p:spPr>
          <a:xfrm>
            <a:off x="3143250" y="500063"/>
            <a:ext cx="3714750" cy="785812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martArt 占位符 6"/>
          <p:cNvSpPr>
            <a:spLocks noGrp="1"/>
          </p:cNvSpPr>
          <p:nvPr>
            <p:ph type="dgm" sz="quarter" idx="10"/>
          </p:nvPr>
        </p:nvSpPr>
        <p:spPr>
          <a:xfrm>
            <a:off x="3071802" y="571480"/>
            <a:ext cx="5214974" cy="4071966"/>
          </a:xfrm>
          <a:prstGeom prst="rect">
            <a:avLst/>
          </a:prstGeom>
        </p:spPr>
        <p:txBody>
          <a:bodyPr/>
          <a:lstStyle/>
          <a:p>
            <a:r>
              <a:rPr lang="ru-RU" altLang="zh-CN" smtClean="0"/>
              <a:t>Вставка рисунка SmartArt</a:t>
            </a:r>
            <a:endParaRPr lang="zh-CN" altLang="en-US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1"/>
          </p:nvPr>
        </p:nvSpPr>
        <p:spPr>
          <a:xfrm>
            <a:off x="714375" y="571480"/>
            <a:ext cx="2143125" cy="400052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2"/>
          </p:nvPr>
        </p:nvSpPr>
        <p:spPr>
          <a:xfrm>
            <a:off x="3071813" y="4786313"/>
            <a:ext cx="3429000" cy="7858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表占位符 2"/>
          <p:cNvSpPr>
            <a:spLocks noGrp="1"/>
          </p:cNvSpPr>
          <p:nvPr>
            <p:ph type="chart" sz="quarter" idx="10"/>
          </p:nvPr>
        </p:nvSpPr>
        <p:spPr>
          <a:xfrm>
            <a:off x="1785918" y="714356"/>
            <a:ext cx="5572125" cy="4143375"/>
          </a:xfrm>
          <a:prstGeom prst="rect">
            <a:avLst/>
          </a:prstGeom>
        </p:spPr>
        <p:txBody>
          <a:bodyPr/>
          <a:lstStyle/>
          <a:p>
            <a:r>
              <a:rPr lang="ru-RU" altLang="zh-CN" smtClean="0"/>
              <a:t>Вставка диаграммы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1"/>
          </p:nvPr>
        </p:nvSpPr>
        <p:spPr>
          <a:xfrm>
            <a:off x="4500563" y="5000625"/>
            <a:ext cx="2857500" cy="8572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sz="quarter" idx="10"/>
          </p:nvPr>
        </p:nvSpPr>
        <p:spPr>
          <a:xfrm>
            <a:off x="500063" y="1143000"/>
            <a:ext cx="8143875" cy="1428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sz="quarter" idx="10"/>
          </p:nvPr>
        </p:nvSpPr>
        <p:spPr>
          <a:xfrm>
            <a:off x="3857620" y="142875"/>
            <a:ext cx="5000630" cy="16430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  <a:prstGeom prst="rect">
            <a:avLst/>
          </a:prstGeo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  <a:prstGeom prst="rect">
            <a:avLst/>
          </a:prstGeo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  <a:prstGeom prst="rect">
            <a:avLst/>
          </a:prstGeo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8/29/2016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  <a:prstGeom prst="rect">
            <a:avLst/>
          </a:prstGeo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8/29/2016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konkurs@krirpo.ru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1142984"/>
            <a:ext cx="8458200" cy="204311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/>
              <a:t>Подготовка и издание электронного </a:t>
            </a:r>
            <a:br>
              <a:rPr lang="ru-RU" sz="4000" b="1" dirty="0" smtClean="0"/>
            </a:br>
            <a:r>
              <a:rPr lang="ru-RU" sz="4000" b="1" dirty="0" smtClean="0"/>
              <a:t>учебно-методического комплекса</a:t>
            </a:r>
            <a:endParaRPr lang="ru-RU" sz="4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71800" y="4286256"/>
            <a:ext cx="6172200" cy="2272262"/>
          </a:xfrm>
        </p:spPr>
        <p:txBody>
          <a:bodyPr/>
          <a:lstStyle/>
          <a:p>
            <a:pPr algn="r"/>
            <a:r>
              <a:rPr lang="ru-RU" b="1" dirty="0" smtClean="0"/>
              <a:t>Чекалина Татьяна Александровна, </a:t>
            </a:r>
            <a:r>
              <a:rPr lang="ru-RU" b="1" dirty="0" err="1" smtClean="0"/>
              <a:t>канд.пед.наук</a:t>
            </a:r>
            <a:r>
              <a:rPr lang="ru-RU" b="1" dirty="0" smtClean="0"/>
              <a:t>, </a:t>
            </a:r>
          </a:p>
          <a:p>
            <a:pPr algn="r"/>
            <a:r>
              <a:rPr lang="ru-RU" b="1" dirty="0" smtClean="0"/>
              <a:t>зав.библиотекой ГБУ ДПО «КРИРПО»</a:t>
            </a:r>
            <a:endParaRPr lang="ru-RU" b="1" dirty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214282" y="214290"/>
            <a:ext cx="8558218" cy="685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ГБУ ДПО «Кузбасский региональный институт развития профессионального образования»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85786" y="214290"/>
            <a:ext cx="7467600" cy="70326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dirty="0" smtClean="0"/>
              <a:t>Основные понятия</a:t>
            </a:r>
          </a:p>
        </p:txBody>
      </p:sp>
      <p:sp>
        <p:nvSpPr>
          <p:cNvPr id="3074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1142984"/>
            <a:ext cx="8610608" cy="5116511"/>
          </a:xfrm>
        </p:spPr>
        <p:txBody>
          <a:bodyPr>
            <a:noAutofit/>
          </a:bodyPr>
          <a:lstStyle/>
          <a:p>
            <a:pPr marL="0" indent="266700" algn="ctr" fontAlgn="auto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400" b="1" dirty="0" smtClean="0">
                <a:cs typeface="Arial" charset="0"/>
              </a:rPr>
              <a:t>Электронный образовательный ресурс </a:t>
            </a:r>
            <a:r>
              <a:rPr lang="ru-RU" sz="2400" dirty="0" smtClean="0">
                <a:cs typeface="Arial" charset="0"/>
              </a:rPr>
              <a:t>– образовательный ресурс, представленный в электронно-цифровой</a:t>
            </a:r>
            <a:r>
              <a:rPr lang="en-US" sz="2400" dirty="0" smtClean="0">
                <a:cs typeface="Arial" charset="0"/>
              </a:rPr>
              <a:t> </a:t>
            </a:r>
            <a:r>
              <a:rPr lang="ru-RU" sz="2400" dirty="0" smtClean="0">
                <a:cs typeface="Arial" charset="0"/>
              </a:rPr>
              <a:t>форме</a:t>
            </a:r>
          </a:p>
          <a:p>
            <a:pPr marL="0" indent="266700" algn="ctr" fontAlgn="auto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400" dirty="0" smtClean="0">
                <a:cs typeface="Arial" charset="0"/>
              </a:rPr>
              <a:t>и включающий в себя</a:t>
            </a:r>
            <a:r>
              <a:rPr lang="en-US" sz="2400" dirty="0" smtClean="0">
                <a:cs typeface="Arial" charset="0"/>
              </a:rPr>
              <a:t> </a:t>
            </a:r>
            <a:r>
              <a:rPr lang="ru-RU" sz="2400" dirty="0" smtClean="0">
                <a:cs typeface="Arial" charset="0"/>
              </a:rPr>
              <a:t>структуру,</a:t>
            </a:r>
            <a:r>
              <a:rPr lang="en-US" sz="2400" dirty="0" smtClean="0">
                <a:cs typeface="Arial" charset="0"/>
              </a:rPr>
              <a:t> </a:t>
            </a:r>
            <a:r>
              <a:rPr lang="ru-RU" sz="2400" dirty="0" smtClean="0">
                <a:cs typeface="Arial" charset="0"/>
              </a:rPr>
              <a:t>предметное</a:t>
            </a:r>
            <a:r>
              <a:rPr lang="en-US" sz="2400" dirty="0" smtClean="0">
                <a:cs typeface="Arial" charset="0"/>
              </a:rPr>
              <a:t> </a:t>
            </a:r>
            <a:r>
              <a:rPr lang="ru-RU" sz="2400" dirty="0" smtClean="0">
                <a:cs typeface="Arial" charset="0"/>
              </a:rPr>
              <a:t>содержание</a:t>
            </a:r>
          </a:p>
          <a:p>
            <a:pPr marL="0" indent="266700" algn="ctr" fontAlgn="auto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400" dirty="0" smtClean="0">
                <a:cs typeface="Arial" charset="0"/>
              </a:rPr>
              <a:t>и метаданные о них.</a:t>
            </a:r>
            <a:endParaRPr lang="en-US" sz="2400" dirty="0" smtClean="0">
              <a:cs typeface="Arial" charset="0"/>
            </a:endParaRPr>
          </a:p>
          <a:p>
            <a:pPr marL="0" indent="266700" algn="ctr" fontAlgn="auto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endParaRPr lang="ru-RU" sz="2400" b="1" dirty="0" smtClean="0">
              <a:cs typeface="Arial" charset="0"/>
            </a:endParaRPr>
          </a:p>
          <a:p>
            <a:pPr marL="0" indent="266700" algn="ctr" fontAlgn="auto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400" b="1" dirty="0" smtClean="0">
                <a:cs typeface="Arial" charset="0"/>
              </a:rPr>
              <a:t>Метаданные</a:t>
            </a:r>
            <a:r>
              <a:rPr lang="ru-RU" sz="2400" dirty="0" smtClean="0">
                <a:cs typeface="Arial" charset="0"/>
              </a:rPr>
              <a:t>  –  структурированные данные, предназначенные для описания характеристик ЭОР, </a:t>
            </a:r>
          </a:p>
          <a:p>
            <a:pPr marL="0" indent="266700" algn="ctr" fontAlgn="auto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400" dirty="0" smtClean="0">
                <a:cs typeface="Arial" charset="0"/>
              </a:rPr>
              <a:t>объекта данных или компонента образовательной технологической системы.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71500" y="214313"/>
            <a:ext cx="74676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 dirty="0" smtClean="0"/>
              <a:t>Нормативные документы</a:t>
            </a:r>
            <a:br>
              <a:rPr lang="ru-RU" sz="3200" dirty="0" smtClean="0"/>
            </a:br>
            <a:r>
              <a:rPr lang="ru-RU" sz="3200" dirty="0" smtClean="0"/>
              <a:t> для разработки и оформления ЭОР</a:t>
            </a:r>
          </a:p>
        </p:txBody>
      </p:sp>
      <p:sp>
        <p:nvSpPr>
          <p:cNvPr id="16387" name="Содержимое 2"/>
          <p:cNvSpPr>
            <a:spLocks noGrp="1"/>
          </p:cNvSpPr>
          <p:nvPr>
            <p:ph sz="quarter" idx="1"/>
          </p:nvPr>
        </p:nvSpPr>
        <p:spPr>
          <a:xfrm>
            <a:off x="1000100" y="1571612"/>
            <a:ext cx="7467600" cy="4873625"/>
          </a:xfrm>
        </p:spPr>
        <p:txBody>
          <a:bodyPr/>
          <a:lstStyle/>
          <a:p>
            <a:r>
              <a:rPr lang="ru-RU" sz="2400" b="1" dirty="0" smtClean="0">
                <a:latin typeface="Arial" charset="0"/>
                <a:cs typeface="Arial" charset="0"/>
              </a:rPr>
              <a:t>ГОСТ Р 53620-2009 </a:t>
            </a:r>
            <a:r>
              <a:rPr lang="ru-RU" sz="2400" dirty="0" smtClean="0">
                <a:latin typeface="Arial" charset="0"/>
                <a:cs typeface="Arial" charset="0"/>
              </a:rPr>
              <a:t>Информационно-коммуникационные технологии в образовании. Электронные образовательные ресурсы. Общие положения</a:t>
            </a:r>
          </a:p>
          <a:p>
            <a:endParaRPr lang="ru-RU" sz="2400" dirty="0" smtClean="0">
              <a:latin typeface="Arial" charset="0"/>
              <a:cs typeface="Arial" charset="0"/>
            </a:endParaRPr>
          </a:p>
          <a:p>
            <a:r>
              <a:rPr lang="ru-RU" sz="2400" b="1" dirty="0" smtClean="0">
                <a:latin typeface="Arial" charset="0"/>
                <a:cs typeface="Arial" charset="0"/>
              </a:rPr>
              <a:t>ГОСТ Р 7.0.83-2013 </a:t>
            </a:r>
            <a:r>
              <a:rPr lang="ru-RU" sz="2400" dirty="0" smtClean="0">
                <a:latin typeface="Arial" charset="0"/>
                <a:cs typeface="Arial" charset="0"/>
              </a:rPr>
              <a:t>СИБИД. Электронные издания. Основные виды и выходные сведения</a:t>
            </a:r>
          </a:p>
          <a:p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857224" y="214290"/>
            <a:ext cx="7467600" cy="48895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dirty="0" smtClean="0"/>
              <a:t>Основные характеристики ЭОР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2000232" y="114298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914400"/>
          </a:xfrm>
        </p:spPr>
        <p:txBody>
          <a:bodyPr/>
          <a:lstStyle/>
          <a:p>
            <a:pPr algn="ctr"/>
            <a:r>
              <a:rPr lang="ru-RU" dirty="0" smtClean="0"/>
              <a:t>Этапы создания ЭУМК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1500166" y="1000108"/>
          <a:ext cx="7358114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066800"/>
          </a:xfrm>
        </p:spPr>
        <p:txBody>
          <a:bodyPr/>
          <a:lstStyle/>
          <a:p>
            <a:r>
              <a:rPr lang="ru-RU" dirty="0" smtClean="0"/>
              <a:t>Примерная структура ЭУМК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4325112"/>
          </a:xfrm>
        </p:spPr>
        <p:txBody>
          <a:bodyPr/>
          <a:lstStyle/>
          <a:p>
            <a:pPr lvl="0"/>
            <a:r>
              <a:rPr lang="ru-RU" dirty="0" smtClean="0"/>
              <a:t>Нормативный раздел.</a:t>
            </a:r>
          </a:p>
          <a:p>
            <a:pPr lvl="0"/>
            <a:r>
              <a:rPr lang="ru-RU" dirty="0" smtClean="0"/>
              <a:t>Учебно-методический раздел.</a:t>
            </a:r>
          </a:p>
          <a:p>
            <a:pPr lvl="0"/>
            <a:r>
              <a:rPr lang="ru-RU" dirty="0" smtClean="0"/>
              <a:t>Контрольно-измерительный раздел.</a:t>
            </a:r>
          </a:p>
          <a:p>
            <a:pPr lvl="0"/>
            <a:r>
              <a:rPr lang="ru-RU" dirty="0" smtClean="0"/>
              <a:t>Информационный раздел.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534400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Особенности представления текстовой информации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3400" y="1643050"/>
            <a:ext cx="8610600" cy="4325112"/>
          </a:xfrm>
        </p:spPr>
        <p:txBody>
          <a:bodyPr/>
          <a:lstStyle/>
          <a:p>
            <a:r>
              <a:rPr lang="ru-RU" sz="3200" dirty="0" smtClean="0"/>
              <a:t>Текстовая информация с соблюдением основных требований (гарнитура, размер шрифта и т.д.).</a:t>
            </a:r>
          </a:p>
          <a:p>
            <a:r>
              <a:rPr lang="ru-RU" sz="3200" dirty="0" smtClean="0"/>
              <a:t>Видео-, </a:t>
            </a:r>
            <a:r>
              <a:rPr lang="ru-RU" sz="3200" dirty="0" err="1" smtClean="0"/>
              <a:t>аудиолекции</a:t>
            </a:r>
            <a:r>
              <a:rPr lang="ru-RU" sz="3200" dirty="0" smtClean="0"/>
              <a:t>. </a:t>
            </a:r>
          </a:p>
          <a:p>
            <a:r>
              <a:rPr lang="ru-RU" sz="3200" dirty="0" smtClean="0"/>
              <a:t>Мультимедиа лекции.</a:t>
            </a:r>
          </a:p>
          <a:p>
            <a:endParaRPr lang="ru-RU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534400" cy="10668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Особенности графического материала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26736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Статичные схемы, рисунки, графики с соблюдением основных требований.</a:t>
            </a:r>
          </a:p>
          <a:p>
            <a:r>
              <a:rPr lang="ru-RU" sz="3200" dirty="0" smtClean="0"/>
              <a:t>Анимированный графический материал.</a:t>
            </a:r>
          </a:p>
          <a:p>
            <a:r>
              <a:rPr lang="ru-RU" sz="3200" dirty="0" smtClean="0"/>
              <a:t>Соблюдение авторского права при использовании графического материала.</a:t>
            </a:r>
            <a:endParaRPr lang="ru-RU" sz="3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14290"/>
            <a:ext cx="8229600" cy="1066800"/>
          </a:xfrm>
        </p:spPr>
        <p:txBody>
          <a:bodyPr/>
          <a:lstStyle/>
          <a:p>
            <a:r>
              <a:rPr lang="ru-RU" dirty="0" smtClean="0"/>
              <a:t>Контрольно-оценочные средства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1447800"/>
            <a:ext cx="8686800" cy="5126736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Контрольно-оценочные средства в виде текстового документа.</a:t>
            </a:r>
          </a:p>
          <a:p>
            <a:r>
              <a:rPr lang="ru-RU" dirty="0" smtClean="0"/>
              <a:t>Контроль знаний с использованием тестовых программных продуктов. </a:t>
            </a:r>
          </a:p>
          <a:p>
            <a:r>
              <a:rPr lang="ru-RU" dirty="0" smtClean="0"/>
              <a:t>Способы взаимодействия при контроле знаний:</a:t>
            </a:r>
          </a:p>
          <a:p>
            <a:pPr marL="2149475" indent="0">
              <a:buNone/>
            </a:pPr>
            <a:r>
              <a:rPr lang="ru-RU" sz="2400" dirty="0" smtClean="0"/>
              <a:t>Уровень 4: отсутствие самотестирования;</a:t>
            </a:r>
          </a:p>
          <a:p>
            <a:pPr marL="2149475" indent="0">
              <a:buNone/>
            </a:pPr>
            <a:r>
              <a:rPr lang="ru-RU" sz="2400" dirty="0" smtClean="0"/>
              <a:t>Уровень 3: самотестирование по способу «заданы вопросы и меню ответов»;</a:t>
            </a:r>
          </a:p>
          <a:p>
            <a:pPr marL="2149475" indent="0">
              <a:buNone/>
            </a:pPr>
            <a:r>
              <a:rPr lang="ru-RU" sz="2400" dirty="0" smtClean="0"/>
              <a:t>Уровень 2: задачи, требующие многошаговых процедур принятия решений;</a:t>
            </a:r>
          </a:p>
          <a:p>
            <a:pPr marL="2149475" indent="0">
              <a:buNone/>
            </a:pPr>
            <a:r>
              <a:rPr lang="ru-RU" sz="2400" dirty="0" smtClean="0"/>
              <a:t>Уровень 1: самотестирование с элементами интеллектуальности.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229600" cy="838200"/>
          </a:xfrm>
        </p:spPr>
        <p:txBody>
          <a:bodyPr/>
          <a:lstStyle/>
          <a:p>
            <a:pPr algn="ctr"/>
            <a:r>
              <a:rPr lang="ru-RU" dirty="0" smtClean="0"/>
              <a:t>Система навигации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142984"/>
            <a:ext cx="8672514" cy="4974336"/>
          </a:xfrm>
        </p:spPr>
        <p:txBody>
          <a:bodyPr/>
          <a:lstStyle/>
          <a:p>
            <a:r>
              <a:rPr lang="ru-RU" dirty="0" smtClean="0"/>
              <a:t>Оглавление или содержание.</a:t>
            </a:r>
          </a:p>
          <a:p>
            <a:r>
              <a:rPr lang="ru-RU" dirty="0" smtClean="0"/>
              <a:t>Гиперссылки (локальные или глобальные).</a:t>
            </a:r>
          </a:p>
          <a:p>
            <a:r>
              <a:rPr lang="ru-RU" dirty="0" smtClean="0"/>
              <a:t>Навигация (колонтитулы, переход на домашнюю страницу, к оглавлению и др.). </a:t>
            </a:r>
          </a:p>
          <a:p>
            <a:r>
              <a:rPr lang="ru-RU" dirty="0" smtClean="0"/>
              <a:t>Организация поиска (по ключевым словам, имя автора, по всему изданию, по главе и др.).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142852"/>
            <a:ext cx="746760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Конкурс «Лучший ЭОР для ПОО»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142976" y="1071546"/>
            <a:ext cx="7600944" cy="5330952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/>
              <a:t>Заявки на конкурс принимаются </a:t>
            </a:r>
            <a:r>
              <a:rPr lang="ru-RU" sz="2800" b="1" dirty="0" smtClean="0"/>
              <a:t>с 1 сентября</a:t>
            </a:r>
            <a:r>
              <a:rPr lang="ru-RU" sz="2800" dirty="0" smtClean="0"/>
              <a:t> </a:t>
            </a:r>
            <a:r>
              <a:rPr lang="ru-RU" sz="2800" b="1" dirty="0" smtClean="0"/>
              <a:t>до</a:t>
            </a:r>
            <a:r>
              <a:rPr lang="ru-RU" sz="2800" dirty="0" smtClean="0"/>
              <a:t> </a:t>
            </a:r>
            <a:r>
              <a:rPr lang="ru-RU" sz="2800" b="1" dirty="0" smtClean="0"/>
              <a:t>31 октября 2016</a:t>
            </a:r>
            <a:r>
              <a:rPr lang="ru-RU" sz="2800" dirty="0" smtClean="0"/>
              <a:t> </a:t>
            </a:r>
            <a:r>
              <a:rPr lang="ru-RU" sz="2800" b="1" dirty="0" smtClean="0"/>
              <a:t>года.</a:t>
            </a:r>
            <a:endParaRPr lang="ru-RU" sz="2800" dirty="0" smtClean="0"/>
          </a:p>
          <a:p>
            <a:pPr algn="just"/>
            <a:r>
              <a:rPr lang="ru-RU" sz="2800" dirty="0" smtClean="0"/>
              <a:t>Отборочный этап проводится </a:t>
            </a:r>
            <a:r>
              <a:rPr lang="ru-RU" sz="2800" b="1" dirty="0" smtClean="0"/>
              <a:t>с 1 по 30 ноября 2016 года</a:t>
            </a:r>
            <a:r>
              <a:rPr lang="ru-RU" sz="2800" dirty="0" smtClean="0"/>
              <a:t>. </a:t>
            </a:r>
          </a:p>
          <a:p>
            <a:pPr marL="0" indent="447675" algn="just">
              <a:buNone/>
            </a:pPr>
            <a:r>
              <a:rPr lang="ru-RU" sz="2800" dirty="0" smtClean="0"/>
              <a:t>По итогам отбора определяются три участника по каждому виду ЭОР, которые проходят в финал конкурса. </a:t>
            </a:r>
          </a:p>
          <a:p>
            <a:r>
              <a:rPr lang="ru-RU" sz="2800" dirty="0" smtClean="0"/>
              <a:t>Финал проводится </a:t>
            </a:r>
            <a:r>
              <a:rPr lang="ru-RU" sz="2800" b="1" dirty="0" smtClean="0"/>
              <a:t>14 декабря 2016 года</a:t>
            </a:r>
            <a:r>
              <a:rPr lang="ru-RU" sz="2800" dirty="0" smtClean="0"/>
              <a:t>.</a:t>
            </a:r>
            <a:r>
              <a:rPr lang="ru-RU" sz="2800" b="1" dirty="0" smtClean="0"/>
              <a:t> 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631865" y="1143850"/>
            <a:ext cx="7200800" cy="3600400"/>
          </a:xfrm>
          <a:prstGeom prst="roundRect">
            <a:avLst>
              <a:gd name="adj" fmla="val 6578"/>
            </a:avLst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ru-RU" sz="2800" b="1" dirty="0" smtClean="0"/>
              <a:t>Чекалина Татьяна Александровна, </a:t>
            </a:r>
            <a:r>
              <a:rPr lang="ru-RU" sz="2800" b="1" dirty="0" err="1" smtClean="0"/>
              <a:t>канд.пед.наук</a:t>
            </a:r>
            <a:r>
              <a:rPr lang="ru-RU" sz="2800" b="1" dirty="0" smtClean="0"/>
              <a:t>, </a:t>
            </a:r>
          </a:p>
          <a:p>
            <a:pPr algn="r"/>
            <a:r>
              <a:rPr lang="ru-RU" sz="2800" b="1" dirty="0" smtClean="0"/>
              <a:t>зав.библиотекой ГБУ ДПО «КРИРПО»</a:t>
            </a:r>
          </a:p>
          <a:p>
            <a:pPr algn="r"/>
            <a:r>
              <a:rPr lang="en-US" sz="2800" b="1" dirty="0" smtClean="0">
                <a:hlinkClick r:id="rId2"/>
              </a:rPr>
              <a:t>konkurs@krirpo.ru</a:t>
            </a:r>
            <a:r>
              <a:rPr lang="en-US" sz="2800" b="1" dirty="0" smtClean="0"/>
              <a:t>  </a:t>
            </a:r>
            <a:endParaRPr lang="ru-RU" sz="28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raining-0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training-01</Template>
  <TotalTime>75</TotalTime>
  <Words>377</Words>
  <Application>Microsoft Office PowerPoint</Application>
  <PresentationFormat>Экран (4:3)</PresentationFormat>
  <Paragraphs>63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training-01</vt:lpstr>
      <vt:lpstr>Подготовка и издание электронного  учебно-методического комплекса</vt:lpstr>
      <vt:lpstr>Основные понятия</vt:lpstr>
      <vt:lpstr>Нормативные документы  для разработки и оформления ЭОР</vt:lpstr>
      <vt:lpstr>Основные характеристики ЭОР</vt:lpstr>
      <vt:lpstr>Этапы создания ЭУМК</vt:lpstr>
      <vt:lpstr>Примерная структура ЭУМК</vt:lpstr>
      <vt:lpstr>Особенности представления текстовой информации</vt:lpstr>
      <vt:lpstr>Особенности графического материала</vt:lpstr>
      <vt:lpstr>Контрольно-оценочные средства</vt:lpstr>
      <vt:lpstr>Система навигации</vt:lpstr>
      <vt:lpstr>Конкурс «Лучший ЭОР для ПОО»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Олег</dc:creator>
  <cp:lastModifiedBy>Марина Ардашкина</cp:lastModifiedBy>
  <cp:revision>9</cp:revision>
  <dcterms:created xsi:type="dcterms:W3CDTF">2012-07-31T13:58:46Z</dcterms:created>
  <dcterms:modified xsi:type="dcterms:W3CDTF">2016-08-29T08:59:43Z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193013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D5.0.3</vt:lpwstr>
  </property>
</Properties>
</file>